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65" r:id="rId5"/>
    <p:sldId id="266" r:id="rId6"/>
    <p:sldId id="267" r:id="rId7"/>
    <p:sldId id="264" r:id="rId8"/>
    <p:sldId id="263" r:id="rId9"/>
    <p:sldId id="259" r:id="rId10"/>
    <p:sldId id="260" r:id="rId11"/>
    <p:sldId id="261" r:id="rId12"/>
    <p:sldId id="262" r:id="rId13"/>
    <p:sldId id="25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joy.dardin#!/vizhome/StudentEquityViz/SummaryofIndicators on October 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Contra costa college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Select Data &amp; groups from integrated planning: tableau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407" r="1760" b="17037"/>
          <a:stretch/>
        </p:blipFill>
        <p:spPr bwMode="auto">
          <a:xfrm>
            <a:off x="852256" y="630315"/>
            <a:ext cx="10058400" cy="5477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33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259" r="1943" b="21037"/>
          <a:stretch/>
        </p:blipFill>
        <p:spPr bwMode="auto">
          <a:xfrm>
            <a:off x="692457" y="337351"/>
            <a:ext cx="10413507" cy="5948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6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111" r="1667" b="20296"/>
          <a:stretch/>
        </p:blipFill>
        <p:spPr bwMode="auto">
          <a:xfrm>
            <a:off x="736847" y="497150"/>
            <a:ext cx="10511161" cy="5841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580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93" t="10518" r="1667" b="18815"/>
          <a:stretch/>
        </p:blipFill>
        <p:spPr bwMode="auto">
          <a:xfrm>
            <a:off x="1260630" y="754602"/>
            <a:ext cx="9765436" cy="5415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4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data downloaded from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https://public.tableau.com/profile/joy.dardin#!/</a:t>
            </a: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vizhome/StudentEquityViz/SummaryofIndicators on October 4</a:t>
            </a: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2017.</a:t>
            </a:r>
            <a:b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Karl Debro</a:t>
            </a:r>
            <a:b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 </a:t>
            </a:r>
            <a:r>
              <a:rPr lang="en-US" sz="1200" cap="none" smtClean="0">
                <a:latin typeface="Arial" panose="020B0604020202020204" pitchFamily="34" charset="0"/>
                <a:cs typeface="Arial" panose="020B0604020202020204" pitchFamily="34" charset="0"/>
              </a:rPr>
              <a:t>Committee Chair</a:t>
            </a:r>
            <a:br>
              <a:rPr lang="en-US" sz="1200" cap="non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cap="none" smtClean="0">
                <a:latin typeface="Arial" panose="020B0604020202020204" pitchFamily="34" charset="0"/>
                <a:cs typeface="Arial" panose="020B0604020202020204" pitchFamily="34" charset="0"/>
              </a:rPr>
              <a:t>10/4/17</a:t>
            </a: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data and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ESL is an entirely different kettle of fish</a:t>
            </a:r>
          </a:p>
          <a:p>
            <a:r>
              <a:rPr lang="en-US" dirty="0" smtClean="0"/>
              <a:t>Access is misconstrued: we are an open access institution by definition</a:t>
            </a:r>
          </a:p>
          <a:p>
            <a:r>
              <a:rPr lang="en-US" dirty="0" smtClean="0"/>
              <a:t>Assessment, orientation, educational plan are prescriptive inputs</a:t>
            </a:r>
          </a:p>
          <a:p>
            <a:r>
              <a:rPr lang="en-US" dirty="0" smtClean="0"/>
              <a:t>Probation progress</a:t>
            </a:r>
          </a:p>
          <a:p>
            <a:r>
              <a:rPr lang="en-US" dirty="0" smtClean="0"/>
              <a:t>Most assess into remedial classes</a:t>
            </a:r>
          </a:p>
          <a:p>
            <a:r>
              <a:rPr lang="en-US" dirty="0" smtClean="0"/>
              <a:t>Milestones matter</a:t>
            </a:r>
          </a:p>
          <a:p>
            <a:r>
              <a:rPr lang="en-US" dirty="0" smtClean="0"/>
              <a:t>Output is only real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3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1" t="11259" r="1852" b="16888"/>
          <a:stretch/>
        </p:blipFill>
        <p:spPr bwMode="auto">
          <a:xfrm>
            <a:off x="816745" y="390617"/>
            <a:ext cx="10182687" cy="5646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7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029" r="402" b="16207"/>
          <a:stretch/>
        </p:blipFill>
        <p:spPr bwMode="auto">
          <a:xfrm>
            <a:off x="754602" y="523783"/>
            <a:ext cx="10200443" cy="5637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9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0865" r="1335" b="12590"/>
          <a:stretch/>
        </p:blipFill>
        <p:spPr bwMode="auto">
          <a:xfrm>
            <a:off x="727968" y="612559"/>
            <a:ext cx="10395751" cy="5805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5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259" r="1945" b="22222"/>
          <a:stretch/>
        </p:blipFill>
        <p:spPr bwMode="auto">
          <a:xfrm>
            <a:off x="710214" y="612559"/>
            <a:ext cx="10431262" cy="562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0963" r="926" b="19704"/>
          <a:stretch/>
        </p:blipFill>
        <p:spPr bwMode="auto">
          <a:xfrm>
            <a:off x="452761" y="514905"/>
            <a:ext cx="10582183" cy="5814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5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from all colleges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4cd data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3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1111" r="2315" b="17037"/>
          <a:stretch/>
        </p:blipFill>
        <p:spPr bwMode="auto">
          <a:xfrm>
            <a:off x="923278" y="630315"/>
            <a:ext cx="9987378" cy="561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194</TotalTime>
  <Words>80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Contra costa college</vt:lpstr>
      <vt:lpstr>Selection of data and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all colleges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data downloaded from https://public.tableau.com/profile/joy.dardin#!/vizhome/StudentEquityViz/SummaryofIndicators on October 4, 2017.  Karl Debro Student Success Committee Chair 10/4/17 </vt:lpstr>
    </vt:vector>
  </TitlesOfParts>
  <Company>Contra Costa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 costa college</dc:title>
  <dc:creator>Karl Debro</dc:creator>
  <cp:lastModifiedBy>Karl Debro</cp:lastModifiedBy>
  <cp:revision>5</cp:revision>
  <dcterms:created xsi:type="dcterms:W3CDTF">2017-10-04T18:44:24Z</dcterms:created>
  <dcterms:modified xsi:type="dcterms:W3CDTF">2017-10-04T21:59:19Z</dcterms:modified>
</cp:coreProperties>
</file>